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202e85be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202e85be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202e85b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202e85b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02e85be7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202e85be7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202e85be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202e85be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202e85b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202e85b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202e85be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202e85be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202e85be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202e85be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34A95F74-9914-DC1E-53CC-859432C9B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202e85be7_0_60:notes">
            <a:extLst>
              <a:ext uri="{FF2B5EF4-FFF2-40B4-BE49-F238E27FC236}">
                <a16:creationId xmlns:a16="http://schemas.microsoft.com/office/drawing/2014/main" id="{E94EC836-E454-2C81-0D0E-45F1DD52B4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202e85be7_0_60:notes">
            <a:extLst>
              <a:ext uri="{FF2B5EF4-FFF2-40B4-BE49-F238E27FC236}">
                <a16:creationId xmlns:a16="http://schemas.microsoft.com/office/drawing/2014/main" id="{BAC22DA2-B180-ED36-F338-C356B778A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891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202e85be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202e85be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20d4e10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20d4e10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202e85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202e85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02e85b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202e85b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202e85be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202e85be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202e85be7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202e85be7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202e85be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202e85be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20d4e10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20d4e10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20d4e106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20d4e106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20d4e10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20d4e10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smetanin/sentiment-analysis-in-russi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.me/museum_exhibits_b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.me/museum_exhibits_bo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museum_exhibits_bo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lang="ru-RU" sz="5600"/>
              <a:t>Умный городской</a:t>
            </a:r>
            <a:r>
              <a:rPr lang="ru-RU" sz="5700"/>
              <a:t> гид</a:t>
            </a:r>
            <a:br>
              <a:rPr lang="ru-RU"/>
            </a:br>
            <a:r>
              <a:rPr lang="ru-RU" sz="2400"/>
              <a:t>команда Gradient Seekers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810001" y="5074096"/>
            <a:ext cx="11262550" cy="172994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Бек Владимир Эдуардович</a:t>
            </a:r>
            <a:endParaRPr b="1"/>
          </a:p>
          <a:p>
            <a:pPr marL="0" lvl="0" indent="0" algn="r" rtl="0">
              <a:spcBef>
                <a:spcPts val="879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Игнатьева Анастасия Юрьевна</a:t>
            </a:r>
            <a:endParaRPr b="1"/>
          </a:p>
          <a:p>
            <a:pPr marL="0" lvl="0" indent="0" algn="r" rtl="0">
              <a:spcBef>
                <a:spcPts val="879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Мартынов Артем Васильевич</a:t>
            </a:r>
            <a:endParaRPr b="1"/>
          </a:p>
          <a:p>
            <a:pPr marL="0" lvl="0" indent="0" algn="r" rtl="0">
              <a:spcBef>
                <a:spcPts val="879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Серов Илья Алексеевич</a:t>
            </a:r>
            <a:endParaRPr b="1"/>
          </a:p>
          <a:p>
            <a:pPr marL="0" lvl="0" indent="0" algn="r" rtl="0">
              <a:spcBef>
                <a:spcPts val="879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Смолякова Евгения Владимировна</a:t>
            </a:r>
            <a:endParaRPr b="1"/>
          </a:p>
          <a:p>
            <a:pPr marL="0" lvl="0" indent="0" algn="r" rtl="0">
              <a:spcBef>
                <a:spcPts val="879"/>
              </a:spcBef>
              <a:spcAft>
                <a:spcPts val="0"/>
              </a:spcAft>
              <a:buSzPct val="100000"/>
              <a:buNone/>
            </a:pPr>
            <a:r>
              <a:rPr lang="ru-RU" b="1"/>
              <a:t>Яровикова Анастасия Сергеевна</a:t>
            </a:r>
            <a:r>
              <a:rPr lang="ru-RU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 для изображений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475" y="2305823"/>
            <a:ext cx="5245875" cy="35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75" y="2305825"/>
            <a:ext cx="5357274" cy="35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Разработка приложения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812" y="2300451"/>
            <a:ext cx="915270" cy="1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>
            <a:off x="8960400" y="3611575"/>
            <a:ext cx="1184100" cy="56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950" y="3610663"/>
            <a:ext cx="1143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10397275" y="3611575"/>
            <a:ext cx="1184100" cy="56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837" y="3610663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1925" y="2300449"/>
            <a:ext cx="1194803" cy="1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10397275" y="4451425"/>
            <a:ext cx="1184100" cy="56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8960388" y="4451425"/>
            <a:ext cx="1184100" cy="56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0950" y="4450513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7837" y="4407363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150" y="2300450"/>
            <a:ext cx="8660650" cy="4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429000" y="2440500"/>
            <a:ext cx="5568900" cy="385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NLP-модель для анализа тональности текста: cointegrated/rubert-tiny-sentiment-balanced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●"/>
            </a:pPr>
            <a:r>
              <a:rPr lang="ru-RU"/>
              <a:t>Восходит к BERT multilingual base model (cased) для русского и английского</a:t>
            </a: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-RU"/>
              <a:t>Основывается на RuBERT-tiny model (обучена на корпусе текстов Yandex translate, OPUS-100, Tatoeba)</a:t>
            </a: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-RU"/>
              <a:t>Итоговая модель обучена на нескольких датасетах, собранных для анализа тональности (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https://github.com/sismetanin/sentiment-analysis-in-russian</a:t>
            </a:r>
            <a:r>
              <a:rPr lang="ru-RU"/>
              <a:t>)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 для тональности текста</a:t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10425154" y="1967075"/>
            <a:ext cx="1544100" cy="4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8450" y="1967050"/>
            <a:ext cx="1544100" cy="4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350" y="2774651"/>
            <a:ext cx="5889300" cy="352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Разработка ТГ-бота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9193549" y="2294025"/>
            <a:ext cx="2256300" cy="368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1700" b="1"/>
              <a:t>Telegram Bot API</a:t>
            </a:r>
            <a:endParaRPr sz="1700" b="1"/>
          </a:p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1700" b="1"/>
              <a:t>aiogram</a:t>
            </a:r>
            <a:endParaRPr sz="1700" b="1"/>
          </a:p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1700" b="1"/>
              <a:t>postgreSQL</a:t>
            </a:r>
            <a:endParaRPr sz="1700" b="1"/>
          </a:p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1"/>
              <a:t>docker</a:t>
            </a:r>
            <a:endParaRPr sz="1700" b="1"/>
          </a:p>
          <a:p>
            <a:pPr marL="0" lvl="0" indent="0" algn="l" rtl="0">
              <a:spcBef>
                <a:spcPts val="9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50" y="1894125"/>
            <a:ext cx="3199549" cy="462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175" y="2225000"/>
            <a:ext cx="3111525" cy="38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Работа ТГ-бота: </a:t>
            </a:r>
            <a:r>
              <a:rPr lang="ru-RU">
                <a:uFill>
                  <a:noFill/>
                </a:uFill>
                <a:hlinkClick r:id="rId3"/>
              </a:rPr>
              <a:t>@museum_exhibits_bot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625"/>
            <a:ext cx="2224300" cy="4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975" y="2470850"/>
            <a:ext cx="4011600" cy="37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850" y="2726788"/>
            <a:ext cx="48958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Работа ТГ-бота: </a:t>
            </a:r>
            <a:r>
              <a:rPr lang="ru-RU">
                <a:uFill>
                  <a:noFill/>
                </a:uFill>
                <a:hlinkClick r:id="rId3"/>
              </a:rPr>
              <a:t>@museum_exhibits_bot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50" y="1975525"/>
            <a:ext cx="2590800" cy="47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и выводы</a:t>
            </a:r>
            <a:endParaRPr dirty="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46212" y="2343700"/>
            <a:ext cx="10735800" cy="363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endParaRPr lang="ru-RU" dirty="0"/>
          </a:p>
          <a:p>
            <a:pPr marL="457200" lvl="0" indent="-342900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ru-RU" dirty="0"/>
              <a:t>Поставленная цель достигнута, задачи проекта выполнены</a:t>
            </a:r>
          </a:p>
          <a:p>
            <a:pPr marL="457200" lvl="0" indent="-342900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ru-RU" dirty="0"/>
              <a:t>Разработано приложение в виде чат-бота с использованием </a:t>
            </a:r>
            <a:r>
              <a:rPr lang="ru-RU" dirty="0" err="1"/>
              <a:t>предобученной</a:t>
            </a:r>
            <a:r>
              <a:rPr lang="ru-RU" dirty="0"/>
              <a:t> модели машинного обучения, который предоставляет информацию об экспозициях и </a:t>
            </a:r>
            <a:r>
              <a:rPr lang="ru-RU" dirty="0" err="1"/>
              <a:t>анализируюет</a:t>
            </a:r>
            <a:r>
              <a:rPr lang="ru-RU" dirty="0"/>
              <a:t> тональность текста комментариев пользователя с помощью </a:t>
            </a:r>
            <a:r>
              <a:rPr lang="ru-RU" dirty="0" err="1"/>
              <a:t>предобученной</a:t>
            </a:r>
            <a:r>
              <a:rPr lang="ru-RU" dirty="0"/>
              <a:t> модели для анализа тональности текста</a:t>
            </a:r>
          </a:p>
          <a:p>
            <a:pPr marL="457200" lvl="0" indent="-342900" algn="ctr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endParaRPr lang="ru-RU" dirty="0"/>
          </a:p>
          <a:p>
            <a:pPr marL="114300" lvl="0" indent="0" algn="ctr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br>
              <a:rPr lang="ru-RU" dirty="0"/>
            </a:br>
            <a:r>
              <a:rPr lang="ru-RU" sz="28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@museum_exhibits_bot</a:t>
            </a:r>
            <a:r>
              <a:rPr lang="ru-RU" sz="2800" b="1" dirty="0"/>
              <a:t> </a:t>
            </a:r>
            <a:endParaRPr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4F71BB71-AD03-0B1D-29E4-B26AB94E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>
            <a:extLst>
              <a:ext uri="{FF2B5EF4-FFF2-40B4-BE49-F238E27FC236}">
                <a16:creationId xmlns:a16="http://schemas.microsoft.com/office/drawing/2014/main" id="{F7C417AF-9A27-A1D4-0E0E-568629CDF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Возможности развития проекта</a:t>
            </a:r>
            <a:endParaRPr/>
          </a:p>
        </p:txBody>
      </p:sp>
      <p:sp>
        <p:nvSpPr>
          <p:cNvPr id="250" name="Google Shape;250;p31">
            <a:extLst>
              <a:ext uri="{FF2B5EF4-FFF2-40B4-BE49-F238E27FC236}">
                <a16:creationId xmlns:a16="http://schemas.microsoft.com/office/drawing/2014/main" id="{BCF56EA0-9C78-46AD-5A6E-E75C16B6F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6212" y="2343700"/>
            <a:ext cx="10735800" cy="363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ru-RU" dirty="0"/>
              <a:t>Пополнение базы экспонатов для увеличения количества распознаваемых достопримечательностей: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больше экспонатов и музеев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памятники и статуи на улице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ru-RU" dirty="0"/>
              <a:t>Расширение функционала бота для удобства туристов: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прогноз погоды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ближайшие музеи и достопримечательности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ближайшие отели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dirty="0"/>
              <a:t>ближайшие рестораны и закусочные</a:t>
            </a:r>
            <a:endParaRPr dirty="0"/>
          </a:p>
        </p:txBody>
      </p:sp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A7682055-11CC-71C5-5028-C70ACF3FA6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325" y="3223150"/>
            <a:ext cx="2181325" cy="218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5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Ссылки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2341645" y="2222286"/>
            <a:ext cx="18741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 b="1"/>
              <a:t>ТГ-бот</a:t>
            </a:r>
            <a:endParaRPr b="1"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7952170" y="2222286"/>
            <a:ext cx="1874100" cy="38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 b="1"/>
              <a:t>GitHub</a:t>
            </a:r>
            <a:endParaRPr b="1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925" y="2772738"/>
            <a:ext cx="3500601" cy="35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400" y="2772761"/>
            <a:ext cx="3500600" cy="350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 idx="4294967295"/>
          </p:nvPr>
        </p:nvSpPr>
        <p:spPr>
          <a:xfrm>
            <a:off x="810000" y="2570396"/>
            <a:ext cx="10561500" cy="1468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/>
              <a:t>Gradient Seekers</a:t>
            </a:r>
            <a:endParaRPr i="1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5450" y="2120275"/>
            <a:ext cx="11561100" cy="176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 b="1"/>
              <a:t>Тема</a:t>
            </a:r>
            <a:endParaRPr sz="1900" b="1"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/>
              <a:t>Умный городской гид</a:t>
            </a:r>
            <a:endParaRPr sz="1700"/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 sz="1700"/>
              <a:t>Чат-бот с использованием модели компьютерного зрения, предоставляющий информацию об экспозициях и анализирующий тональность текста комментариев пользователя с помощью NLP-модели для анализа тональности текста</a:t>
            </a:r>
            <a:endParaRPr sz="1700"/>
          </a:p>
        </p:txBody>
      </p:sp>
      <p:sp>
        <p:nvSpPr>
          <p:cNvPr id="123" name="Google Shape;123;p17"/>
          <p:cNvSpPr txBox="1"/>
          <p:nvPr/>
        </p:nvSpPr>
        <p:spPr>
          <a:xfrm>
            <a:off x="315450" y="3910175"/>
            <a:ext cx="6994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Состав команды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0" y="5046788"/>
            <a:ext cx="1614425" cy="16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700" y="4978450"/>
            <a:ext cx="1682775" cy="16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950" y="5002800"/>
            <a:ext cx="1702450" cy="170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375" y="4956450"/>
            <a:ext cx="1702450" cy="17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99800" y="4964575"/>
            <a:ext cx="1702450" cy="17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273625" y="4335275"/>
            <a:ext cx="186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Vladimir Bek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Lead, Data Scientist, App dev</a:t>
            </a: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345787" y="4335275"/>
            <a:ext cx="1377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Ilya Serov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sz="12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110700" y="4335263"/>
            <a:ext cx="186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Anastasia Yarovikova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Telegram bot dev, Data Scientist</a:t>
            </a:r>
            <a:endParaRPr sz="12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192950" y="4335263"/>
            <a:ext cx="186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Evgenia Smoliakova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sz="12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8275200" y="4335275"/>
            <a:ext cx="1771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Anastasia Ignatieva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sz="12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0493275" y="4335275"/>
            <a:ext cx="1470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Artem Martynov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sz="12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400" y="5046800"/>
            <a:ext cx="1614424" cy="16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Актуальность и проблема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810000" y="2222275"/>
            <a:ext cx="5545200" cy="363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Актуальность</a:t>
            </a:r>
            <a:r>
              <a:rPr lang="ru-RU"/>
              <a:t>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большая музейная база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повышение вовлеченности и уровня культуры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Проблема</a:t>
            </a:r>
            <a:r>
              <a:rPr lang="ru-RU"/>
              <a:t>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отсутствие интереса к посещению музея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сложность в получении информации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отсутствие обратной связи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100" y="2527925"/>
            <a:ext cx="4412902" cy="30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Цель и задачи проекта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371726" y="2075500"/>
            <a:ext cx="11196300" cy="363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b="1"/>
              <a:t>Цель проекта:</a:t>
            </a:r>
            <a:r>
              <a:rPr lang="ru-RU"/>
              <a:t>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/>
              <a:t>Сделать посещение музеев интересным, информативным и комфортным с помощью информационных технологий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/>
              <a:t>Задачи проекта:</a:t>
            </a:r>
            <a:endParaRPr b="1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Оптимизация процесса получения информации об экспонате посредством распознавания объекта по фото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Сбор обратной связи от пользователей для улучшения клиентского опыта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Описание данных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337350" y="1986125"/>
            <a:ext cx="7407000" cy="440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9 крупнейших музеев мира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9 категорий экспонатов (скульптура/живопись итп)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43 экспоната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806 наблюдений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Предобученная на данных COCO v1.0 модель YOLOv8-seg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Основной акцент на решении задачи Instance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Аннотация визуальных данных произведена в CVAT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Итоговые аннотации выгружались в формате JSON COCO v1.0 и далее конвертировались в YOLO-формат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400" y="2544063"/>
            <a:ext cx="30003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7478425" y="2028050"/>
            <a:ext cx="4683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COCO - Common Objects in COntext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Обработка данных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650" y="1308075"/>
            <a:ext cx="1674175" cy="16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025" y="3522725"/>
            <a:ext cx="3972901" cy="31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171600" y="2105275"/>
            <a:ext cx="7970400" cy="183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Выявленные проблемы при обработке: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“волшебная палочка” - платная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не называть классы на русском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из-за того, что аннотация осуществлялась несколькими участниками, исходные JSON-файлы требовали обработки. Написан парсер, меняющий id нотаций: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074" y="2628775"/>
            <a:ext cx="1192775" cy="8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l="-16740" r="16740"/>
          <a:stretch/>
        </p:blipFill>
        <p:spPr>
          <a:xfrm>
            <a:off x="733900" y="3944875"/>
            <a:ext cx="4453131" cy="27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Обработка данных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50" y="4580290"/>
            <a:ext cx="7868849" cy="215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550" y="2247563"/>
            <a:ext cx="7868840" cy="21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467500" y="2599000"/>
            <a:ext cx="33042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ДО: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каждого участника нумерация id начинается с 1, первые n вариантов совпадают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67500" y="4748175"/>
            <a:ext cx="33042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ПОСЛЕ: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нумерация id сквозная через всех участников, сформирована автоматически по кол-ву файлов в папке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 для изображений</a:t>
            </a: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145350" y="2048575"/>
            <a:ext cx="7559400" cy="86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/>
              <a:t>Высокий показатель F1-Score обычно указывает на хорошо сбалансированную производительность модели.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313" y="1993675"/>
            <a:ext cx="3107162" cy="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235375"/>
            <a:ext cx="5207373" cy="34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 для изображений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0" y="2262125"/>
            <a:ext cx="6095363" cy="44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7228550" y="2262125"/>
            <a:ext cx="4818900" cy="317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ru-RU"/>
              <a:t>Также высокие показатели на главной диагонали матрицы ошибок указывают на хорошую работу модели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Цитаты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Широкоэкранный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Century Gothic</vt:lpstr>
      <vt:lpstr>Noto Sans Symbols</vt:lpstr>
      <vt:lpstr>Arial</vt:lpstr>
      <vt:lpstr>Цитаты</vt:lpstr>
      <vt:lpstr>Умный городской гид команда Gradient Seekers</vt:lpstr>
      <vt:lpstr>Gradient Seekers</vt:lpstr>
      <vt:lpstr>Актуальность и проблема</vt:lpstr>
      <vt:lpstr>Цель и задачи проекта</vt:lpstr>
      <vt:lpstr>Описание данных</vt:lpstr>
      <vt:lpstr>Обработка данных</vt:lpstr>
      <vt:lpstr>Обработка данных</vt:lpstr>
      <vt:lpstr>Модель для изображений</vt:lpstr>
      <vt:lpstr>Модель для изображений</vt:lpstr>
      <vt:lpstr>Модель для изображений</vt:lpstr>
      <vt:lpstr>Разработка приложения</vt:lpstr>
      <vt:lpstr>Модель для тональности текста</vt:lpstr>
      <vt:lpstr>Разработка ТГ-бота</vt:lpstr>
      <vt:lpstr>Работа ТГ-бота: @museum_exhibits_bot</vt:lpstr>
      <vt:lpstr>Работа ТГ-бота: @museum_exhibits_bot</vt:lpstr>
      <vt:lpstr>Результаты и выводы</vt:lpstr>
      <vt:lpstr>Возможности развития проекта</vt:lpstr>
      <vt:lpstr>Ссылки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Anastasia Yarovikova</cp:lastModifiedBy>
  <cp:revision>1</cp:revision>
  <dcterms:modified xsi:type="dcterms:W3CDTF">2024-12-29T06:28:25Z</dcterms:modified>
</cp:coreProperties>
</file>